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2" r:id="rId3"/>
    <p:sldId id="293" r:id="rId4"/>
    <p:sldId id="294" r:id="rId5"/>
    <p:sldId id="295" r:id="rId6"/>
    <p:sldId id="257" r:id="rId7"/>
    <p:sldId id="307" r:id="rId8"/>
    <p:sldId id="309" r:id="rId9"/>
    <p:sldId id="310" r:id="rId10"/>
    <p:sldId id="311" r:id="rId11"/>
    <p:sldId id="297" r:id="rId12"/>
    <p:sldId id="273" r:id="rId13"/>
    <p:sldId id="260" r:id="rId14"/>
    <p:sldId id="268" r:id="rId15"/>
    <p:sldId id="298" r:id="rId16"/>
    <p:sldId id="300" r:id="rId17"/>
    <p:sldId id="301" r:id="rId18"/>
    <p:sldId id="302" r:id="rId19"/>
    <p:sldId id="305" r:id="rId20"/>
    <p:sldId id="287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B"/>
    <a:srgbClr val="B50B7C"/>
    <a:srgbClr val="AFD7FF"/>
    <a:srgbClr val="99CCFF"/>
    <a:srgbClr val="66CCFF"/>
    <a:srgbClr val="FF3399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0025" autoAdjust="0"/>
  </p:normalViewPr>
  <p:slideViewPr>
    <p:cSldViewPr snapToGrid="0" showGuides="1">
      <p:cViewPr>
        <p:scale>
          <a:sx n="50" d="100"/>
          <a:sy n="50" d="100"/>
        </p:scale>
        <p:origin x="-1603" y="-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2021/9/25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7/3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460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028F9D0-9EBA-4B98-9FCB-7DE82DD2CD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2021/9/25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png"/><Relationship Id="rId3" Type="http://schemas.openxmlformats.org/officeDocument/2006/relationships/image" Target="../media/image40.gi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22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gif"/><Relationship Id="rId7" Type="http://schemas.openxmlformats.org/officeDocument/2006/relationships/image" Target="../media/image82.jpeg"/><Relationship Id="rId12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jpeg"/><Relationship Id="rId11" Type="http://schemas.openxmlformats.org/officeDocument/2006/relationships/slide" Target="slide17.xml"/><Relationship Id="rId5" Type="http://schemas.microsoft.com/office/2007/relationships/hdphoto" Target="../media/hdphoto3.wdp"/><Relationship Id="rId10" Type="http://schemas.openxmlformats.org/officeDocument/2006/relationships/image" Target="../media/image85.jpe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5.jpe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audio" Target="../media/audio4.wav"/><Relationship Id="rId16" Type="http://schemas.openxmlformats.org/officeDocument/2006/relationships/image" Target="../media/image90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gif"/><Relationship Id="rId11" Type="http://schemas.openxmlformats.org/officeDocument/2006/relationships/image" Target="../media/image83.jpeg"/><Relationship Id="rId5" Type="http://schemas.openxmlformats.org/officeDocument/2006/relationships/image" Target="../media/image87.gif"/><Relationship Id="rId15" Type="http://schemas.openxmlformats.org/officeDocument/2006/relationships/image" Target="../media/image89.jpeg"/><Relationship Id="rId10" Type="http://schemas.openxmlformats.org/officeDocument/2006/relationships/image" Target="../media/image82.jpe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2.png"/><Relationship Id="rId1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17" Type="http://schemas.openxmlformats.org/officeDocument/2006/relationships/image" Target="../media/image89.jpeg"/><Relationship Id="rId2" Type="http://schemas.openxmlformats.org/officeDocument/2006/relationships/audio" Target="../media/audio4.wav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7.gif"/><Relationship Id="rId11" Type="http://schemas.openxmlformats.org/officeDocument/2006/relationships/image" Target="../media/image84.png"/><Relationship Id="rId5" Type="http://schemas.openxmlformats.org/officeDocument/2006/relationships/image" Target="../media/image91.gif"/><Relationship Id="rId15" Type="http://schemas.openxmlformats.org/officeDocument/2006/relationships/image" Target="../media/image94.png"/><Relationship Id="rId10" Type="http://schemas.openxmlformats.org/officeDocument/2006/relationships/image" Target="../media/image83.jpe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9.jpe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8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2.gif"/><Relationship Id="rId11" Type="http://schemas.openxmlformats.org/officeDocument/2006/relationships/image" Target="../media/image94.gif"/><Relationship Id="rId5" Type="http://schemas.openxmlformats.org/officeDocument/2006/relationships/image" Target="../media/image78.png"/><Relationship Id="rId15" Type="http://schemas.openxmlformats.org/officeDocument/2006/relationships/image" Target="../media/image98.png"/><Relationship Id="rId10" Type="http://schemas.openxmlformats.org/officeDocument/2006/relationships/image" Target="../media/image85.jpeg"/><Relationship Id="rId4" Type="http://schemas.openxmlformats.org/officeDocument/2006/relationships/audio" Target="../media/audio2.wav"/><Relationship Id="rId9" Type="http://schemas.openxmlformats.org/officeDocument/2006/relationships/image" Target="../media/image81.jpeg"/><Relationship Id="rId14" Type="http://schemas.openxmlformats.org/officeDocument/2006/relationships/image" Target="../media/image9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5" Type="http://schemas.openxmlformats.org/officeDocument/2006/relationships/image" Target="../media/image15.gif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4F438CF3-0FB1-4A39-9E0F-CB9E32659DC5}"/>
              </a:ext>
            </a:extLst>
          </p:cNvPr>
          <p:cNvSpPr txBox="1"/>
          <p:nvPr/>
        </p:nvSpPr>
        <p:spPr>
          <a:xfrm>
            <a:off x="2800872" y="4164496"/>
            <a:ext cx="6798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Giáo</a:t>
            </a:r>
            <a:r>
              <a:rPr lang="en-US" altLang="zh-CN" sz="4000" b="1" dirty="0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viên</a:t>
            </a:r>
            <a:r>
              <a:rPr lang="en-US" altLang="zh-CN" sz="4000" b="1" dirty="0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: </a:t>
            </a:r>
            <a:r>
              <a:rPr lang="en-US" altLang="zh-CN" sz="4000" b="1" dirty="0" err="1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Hoàng</a:t>
            </a:r>
            <a:r>
              <a:rPr lang="en-US" altLang="zh-CN" sz="4000" b="1" dirty="0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Nhuệ</a:t>
            </a:r>
            <a:r>
              <a:rPr lang="en-US" altLang="zh-CN" sz="4000" b="1" dirty="0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Giang</a:t>
            </a:r>
            <a:endParaRPr lang="en-US" altLang="zh-CN" sz="4000" b="1" dirty="0" smtClean="0">
              <a:ln w="57150">
                <a:noFill/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4510357" y="2760255"/>
            <a:ext cx="2990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err="1" smtClean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Toán</a:t>
            </a:r>
            <a:r>
              <a:rPr lang="en-US" altLang="zh-CN" sz="8000" dirty="0" smtClean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5</a:t>
            </a:r>
            <a:endParaRPr lang="zh-CN" altLang="en-US" sz="80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492135" y="29332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ỗn số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79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9;p2"/>
          <p:cNvSpPr/>
          <p:nvPr/>
        </p:nvSpPr>
        <p:spPr>
          <a:xfrm>
            <a:off x="718559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5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6" name="Google Shape;162;p2"/>
          <p:cNvSpPr/>
          <p:nvPr/>
        </p:nvSpPr>
        <p:spPr>
          <a:xfrm>
            <a:off x="7105153" y="2825370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7" name="Google Shape;163;p2"/>
          <p:cNvGrpSpPr/>
          <p:nvPr/>
        </p:nvGrpSpPr>
        <p:grpSpPr>
          <a:xfrm>
            <a:off x="1594392" y="323271"/>
            <a:ext cx="450878" cy="487150"/>
            <a:chOff x="2157913" y="1144688"/>
            <a:chExt cx="267451" cy="374299"/>
          </a:xfrm>
        </p:grpSpPr>
        <p:sp>
          <p:nvSpPr>
            <p:cNvPr id="158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2" name="Google Shape;178;p2"/>
          <p:cNvSpPr/>
          <p:nvPr/>
        </p:nvSpPr>
        <p:spPr>
          <a:xfrm>
            <a:off x="7125447" y="831537"/>
            <a:ext cx="142361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0" name="Google Shape;268;p2"/>
          <p:cNvGrpSpPr/>
          <p:nvPr/>
        </p:nvGrpSpPr>
        <p:grpSpPr>
          <a:xfrm>
            <a:off x="848980" y="3091234"/>
            <a:ext cx="929983" cy="1279218"/>
            <a:chOff x="848981" y="3091234"/>
            <a:chExt cx="717966" cy="1279218"/>
          </a:xfrm>
        </p:grpSpPr>
        <p:grpSp>
          <p:nvGrpSpPr>
            <p:cNvPr id="261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63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4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5" name="Google Shape;273;p2"/>
          <p:cNvGrpSpPr/>
          <p:nvPr/>
        </p:nvGrpSpPr>
        <p:grpSpPr>
          <a:xfrm>
            <a:off x="7287565" y="2539546"/>
            <a:ext cx="1362128" cy="1046180"/>
            <a:chOff x="7287565" y="2539546"/>
            <a:chExt cx="1051591" cy="1046180"/>
          </a:xfrm>
        </p:grpSpPr>
        <p:sp>
          <p:nvSpPr>
            <p:cNvPr id="266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7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1698506" y="676721"/>
            <a:ext cx="4396631" cy="1343837"/>
            <a:chOff x="2139883" y="995546"/>
            <a:chExt cx="7525800" cy="2526426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" b="41150"/>
            <a:stretch/>
          </p:blipFill>
          <p:spPr>
            <a:xfrm>
              <a:off x="2139883" y="1161326"/>
              <a:ext cx="7525800" cy="2360646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7500"/>
            <a:stretch/>
          </p:blipFill>
          <p:spPr>
            <a:xfrm>
              <a:off x="7287565" y="995546"/>
              <a:ext cx="1207265" cy="1389181"/>
            </a:xfrm>
            <a:prstGeom prst="rect">
              <a:avLst/>
            </a:prstGeom>
          </p:spPr>
        </p:pic>
      </p:grpSp>
      <p:sp>
        <p:nvSpPr>
          <p:cNvPr id="524" name="Cloud 523"/>
          <p:cNvSpPr/>
          <p:nvPr/>
        </p:nvSpPr>
        <p:spPr>
          <a:xfrm>
            <a:off x="6813025" y="712444"/>
            <a:ext cx="4052185" cy="1941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xmlns="" id="{6D675D76-3844-46FC-8058-DFAE000D86B5}"/>
                  </a:ext>
                </a:extLst>
              </p:cNvPr>
              <p:cNvSpPr txBox="1"/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Có 2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inpin heiti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/>
                            <a:ea typeface="inpin heit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75D76-3844-46FC-8058-DFAE000D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blipFill rotWithShape="1">
                <a:blip r:embed="rId4"/>
                <a:stretch>
                  <a:fillRect l="-3381" r="-2731" b="-108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6" name="Left Brace 525"/>
          <p:cNvSpPr/>
          <p:nvPr/>
        </p:nvSpPr>
        <p:spPr>
          <a:xfrm rot="16200000">
            <a:off x="2892757" y="853924"/>
            <a:ext cx="270093" cy="2474066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2807181" y="2257966"/>
            <a:ext cx="41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8" name="Rectangle 527"/>
          <p:cNvSpPr/>
          <p:nvPr/>
        </p:nvSpPr>
        <p:spPr>
          <a:xfrm>
            <a:off x="4209229" y="231463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Rectangle 528"/>
              <p:cNvSpPr/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9" name="Rectangl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blipFill rotWithShape="1">
                <a:blip r:embed="rId6"/>
                <a:stretch>
                  <a:fillRect l="-5190" b="-61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3" name="Straight Connector 532"/>
          <p:cNvCxnSpPr/>
          <p:nvPr/>
        </p:nvCxnSpPr>
        <p:spPr>
          <a:xfrm>
            <a:off x="6250676" y="606979"/>
            <a:ext cx="13815" cy="3436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blipFill rotWithShape="1">
                <a:blip r:embed="rId7"/>
                <a:stretch>
                  <a:fillRect l="-5440" b="-61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blipFill rotWithShape="1">
                <a:blip r:embed="rId8"/>
                <a:stretch>
                  <a:fillRect l="-5397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blipFill rotWithShape="1">
                <a:blip r:embed="rId9"/>
                <a:stretch>
                  <a:fillRect l="-3141" b="-1095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blipFill rotWithShape="1">
                <a:blip r:embed="rId10"/>
                <a:stretch>
                  <a:fillRect l="-24862" b="-132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4" name="Rounded Rectangle 543"/>
          <p:cNvSpPr/>
          <p:nvPr/>
        </p:nvSpPr>
        <p:spPr>
          <a:xfrm>
            <a:off x="848980" y="4886546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3675981" y="4906128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7" name="Straight Arrow Connector 546"/>
          <p:cNvCxnSpPr/>
          <p:nvPr/>
        </p:nvCxnSpPr>
        <p:spPr>
          <a:xfrm flipH="1">
            <a:off x="2359252" y="4489241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>
            <a:off x="3810000" y="4489241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1942" y="3610947"/>
            <a:ext cx="392042" cy="11557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blipFill rotWithShape="1">
                <a:blip r:embed="rId11"/>
                <a:stretch>
                  <a:fillRect l="-4260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blipFill rotWithShape="1"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/>
          <p:cNvSpPr/>
          <p:nvPr/>
        </p:nvSpPr>
        <p:spPr>
          <a:xfrm>
            <a:off x="1470425" y="5665453"/>
            <a:ext cx="9374836" cy="1011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2" name="图片 6">
            <a:extLst>
              <a:ext uri="{FF2B5EF4-FFF2-40B4-BE49-F238E27FC236}">
                <a16:creationId xmlns:a16="http://schemas.microsoft.com/office/drawing/2014/main" xmlns="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4" grpId="1" animBg="1"/>
      <p:bldP spid="525" grpId="0"/>
      <p:bldP spid="526" grpId="0" animBg="1"/>
      <p:bldP spid="527" grpId="0"/>
      <p:bldP spid="528" grpId="0"/>
      <p:bldP spid="529" grpId="0"/>
      <p:bldP spid="531" grpId="0"/>
      <p:bldP spid="535" grpId="0"/>
      <p:bldP spid="537" grpId="0"/>
      <p:bldP spid="538" grpId="0"/>
      <p:bldP spid="543" grpId="0"/>
      <p:bldP spid="544" grpId="0" animBg="1"/>
      <p:bldP spid="545" grpId="0" animBg="1"/>
      <p:bldP spid="29" grpId="0" animBg="1"/>
      <p:bldP spid="63" grpId="0"/>
      <p:bldP spid="64" grpId="0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>
            <a:extLst>
              <a:ext uri="{FF2B5EF4-FFF2-40B4-BE49-F238E27FC236}">
                <a16:creationId xmlns:a16="http://schemas.microsoft.com/office/drawing/2014/main" xmlns="" id="{98CD8127-072B-44C9-ABE8-9BC4AB28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689" y="-4450555"/>
            <a:ext cx="9182100" cy="15881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5FB38A7-783F-468B-A578-9C7F6FEBA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921671"/>
            <a:ext cx="12192000" cy="198098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xmlns="" id="{A640309F-CCD0-4EE4-9430-1961B9991FF1}"/>
              </a:ext>
            </a:extLst>
          </p:cNvPr>
          <p:cNvSpPr txBox="1"/>
          <p:nvPr/>
        </p:nvSpPr>
        <p:spPr>
          <a:xfrm>
            <a:off x="1354274" y="285218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ln w="31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 LUẬN</a:t>
            </a:r>
            <a:endParaRPr lang="zh-CN" altLang="en-US" sz="3600" b="1" dirty="0">
              <a:ln w="31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 descr="图片包含 物体&#10;&#10;已生成高可信度的说明">
            <a:extLst>
              <a:ext uri="{FF2B5EF4-FFF2-40B4-BE49-F238E27FC236}">
                <a16:creationId xmlns:a16="http://schemas.microsoft.com/office/drawing/2014/main" xmlns="" id="{F8A1B6A6-D999-46C9-AD4D-189AF55144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4917BBDC-B844-4B3C-A21E-8E8CB0340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7013" b="53119"/>
          <a:stretch/>
        </p:blipFill>
        <p:spPr>
          <a:xfrm>
            <a:off x="533892" y="501142"/>
            <a:ext cx="1504059" cy="3896474"/>
          </a:xfrm>
          <a:prstGeom prst="rect">
            <a:avLst/>
          </a:prstGeom>
        </p:spPr>
      </p:pic>
      <p:sp>
        <p:nvSpPr>
          <p:cNvPr id="20" name="矩形 45">
            <a:extLst>
              <a:ext uri="{FF2B5EF4-FFF2-40B4-BE49-F238E27FC236}">
                <a16:creationId xmlns:a16="http://schemas.microsoft.com/office/drawing/2014/main" xmlns="" id="{947B4C1E-9154-496A-AD28-F7D097CA8BFA}"/>
              </a:ext>
            </a:extLst>
          </p:cNvPr>
          <p:cNvSpPr/>
          <p:nvPr/>
        </p:nvSpPr>
        <p:spPr>
          <a:xfrm>
            <a:off x="2001481" y="1508695"/>
            <a:ext cx="955051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gồm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thập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34" name="Google Shape;1262;p19"/>
          <p:cNvGrpSpPr/>
          <p:nvPr/>
        </p:nvGrpSpPr>
        <p:grpSpPr>
          <a:xfrm rot="2921779">
            <a:off x="806408" y="1423446"/>
            <a:ext cx="776096" cy="798845"/>
            <a:chOff x="4228612" y="3830323"/>
            <a:chExt cx="856430" cy="881533"/>
          </a:xfrm>
        </p:grpSpPr>
        <p:sp>
          <p:nvSpPr>
            <p:cNvPr id="35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oogle Shape;1262;p19"/>
          <p:cNvGrpSpPr/>
          <p:nvPr/>
        </p:nvGrpSpPr>
        <p:grpSpPr>
          <a:xfrm rot="2921779">
            <a:off x="829393" y="2476809"/>
            <a:ext cx="776096" cy="798845"/>
            <a:chOff x="4228612" y="3830323"/>
            <a:chExt cx="856430" cy="881533"/>
          </a:xfrm>
        </p:grpSpPr>
        <p:sp>
          <p:nvSpPr>
            <p:cNvPr id="50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矩形 45">
            <a:extLst>
              <a:ext uri="{FF2B5EF4-FFF2-40B4-BE49-F238E27FC236}">
                <a16:creationId xmlns:a16="http://schemas.microsoft.com/office/drawing/2014/main" xmlns="" id="{947B4C1E-9154-496A-AD28-F7D097CA8BFA}"/>
              </a:ext>
            </a:extLst>
          </p:cNvPr>
          <p:cNvSpPr/>
          <p:nvPr/>
        </p:nvSpPr>
        <p:spPr>
          <a:xfrm>
            <a:off x="2037348" y="2449379"/>
            <a:ext cx="955051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bao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3" name="Google Shape;1262;p19"/>
          <p:cNvGrpSpPr/>
          <p:nvPr/>
        </p:nvGrpSpPr>
        <p:grpSpPr>
          <a:xfrm rot="2921779">
            <a:off x="852376" y="3480754"/>
            <a:ext cx="776096" cy="798845"/>
            <a:chOff x="4228612" y="3830323"/>
            <a:chExt cx="856430" cy="881533"/>
          </a:xfrm>
        </p:grpSpPr>
        <p:sp>
          <p:nvSpPr>
            <p:cNvPr id="64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6" name="矩形 45">
            <a:extLst>
              <a:ext uri="{FF2B5EF4-FFF2-40B4-BE49-F238E27FC236}">
                <a16:creationId xmlns:a16="http://schemas.microsoft.com/office/drawing/2014/main" xmlns="" id="{947B4C1E-9154-496A-AD28-F7D097CA8BFA}"/>
              </a:ext>
            </a:extLst>
          </p:cNvPr>
          <p:cNvSpPr/>
          <p:nvPr/>
        </p:nvSpPr>
        <p:spPr>
          <a:xfrm>
            <a:off x="2046792" y="3425876"/>
            <a:ext cx="979228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62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" y="4500531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11" name="图片 29" descr="图片包含 镜子&#10;&#10;已生成高可信度的说明">
            <a:extLst>
              <a:ext uri="{FF2B5EF4-FFF2-40B4-BE49-F238E27FC236}">
                <a16:creationId xmlns:a16="http://schemas.microsoft.com/office/drawing/2014/main" xmlns="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2839" r="-101" b="2330"/>
          <a:stretch/>
        </p:blipFill>
        <p:spPr>
          <a:xfrm>
            <a:off x="2028288" y="1580009"/>
            <a:ext cx="7175052" cy="3124978"/>
          </a:xfrm>
          <a:prstGeom prst="rect">
            <a:avLst/>
          </a:prstGeom>
        </p:spPr>
      </p:pic>
      <p:pic>
        <p:nvPicPr>
          <p:cNvPr id="12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xmlns="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2" y="32391"/>
            <a:ext cx="6513095" cy="231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5933" y="2620088"/>
            <a:ext cx="5807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6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87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9" y="88568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45" name="Google Shape;2375;p42"/>
          <p:cNvSpPr txBox="1">
            <a:spLocks/>
          </p:cNvSpPr>
          <p:nvPr/>
        </p:nvSpPr>
        <p:spPr>
          <a:xfrm>
            <a:off x="840225" y="326831"/>
            <a:ext cx="1034314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3200" u="sng" dirty="0" err="1">
                <a:solidFill>
                  <a:srgbClr val="B50B7C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B50B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090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9234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914036" y="1607795"/>
            <a:ext cx="685800" cy="6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14036" y="1607795"/>
            <a:ext cx="342900" cy="30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>
            <a:stCxn id="48" idx="2"/>
          </p:cNvCxnSpPr>
          <p:nvPr/>
        </p:nvCxnSpPr>
        <p:spPr>
          <a:xfrm flipV="1">
            <a:off x="3256936" y="1910795"/>
            <a:ext cx="0" cy="30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3"/>
          </p:cNvCxnSpPr>
          <p:nvPr/>
        </p:nvCxnSpPr>
        <p:spPr>
          <a:xfrm flipH="1">
            <a:off x="3256936" y="1910795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090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568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009036" y="44971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09036" y="44209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84978" y="44298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09036" y="4780570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09036" y="4704370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684978" y="471331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09036" y="50305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09036" y="49543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684978" y="49632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942736" y="316200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1713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3999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6285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857136" y="3168612"/>
            <a:ext cx="22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1009036" y="5335352"/>
            <a:ext cx="1828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009036" y="52591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832782" y="5259152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37836" y="5335352"/>
            <a:ext cx="819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684978" y="52552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23436" y="525526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Google Shape;1982;p33">
            <a:hlinkClick r:id="rId5" action="ppaction://hlinksldjump"/>
          </p:cNvPr>
          <p:cNvSpPr/>
          <p:nvPr/>
        </p:nvSpPr>
        <p:spPr>
          <a:xfrm>
            <a:off x="526954" y="173641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a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5" name="Google Shape;1982;p33">
            <a:hlinkClick r:id="rId5" action="ppaction://hlinksldjump"/>
          </p:cNvPr>
          <p:cNvSpPr/>
          <p:nvPr/>
        </p:nvSpPr>
        <p:spPr>
          <a:xfrm>
            <a:off x="512958" y="328425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b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6" name="Google Shape;1982;p33">
            <a:hlinkClick r:id="rId5" action="ppaction://hlinksldjump"/>
          </p:cNvPr>
          <p:cNvSpPr/>
          <p:nvPr/>
        </p:nvSpPr>
        <p:spPr>
          <a:xfrm>
            <a:off x="512958" y="4665452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c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 </a:t>
                </a:r>
              </a:p>
              <a:p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Hai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blipFill rotWithShape="1">
                <a:blip r:embed="rId6"/>
                <a:stretch>
                  <a:fillRect l="-2439" b="-148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blipFill rotWithShape="1">
                <a:blip r:embed="rId7"/>
                <a:stretch>
                  <a:fillRect l="-3198" b="-148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Viết: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Ba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blipFill rotWithShape="1">
                <a:blip r:embed="rId8"/>
                <a:stretch>
                  <a:fillRect l="-2817" b="-148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接连接符 42">
            <a:extLst>
              <a:ext uri="{FF2B5EF4-FFF2-40B4-BE49-F238E27FC236}">
                <a16:creationId xmlns:a16="http://schemas.microsoft.com/office/drawing/2014/main" xmlns="" id="{BFDDA30C-08CE-4840-A679-8AAED0DF8F0B}"/>
              </a:ext>
            </a:extLst>
          </p:cNvPr>
          <p:cNvCxnSpPr/>
          <p:nvPr/>
        </p:nvCxnSpPr>
        <p:spPr>
          <a:xfrm>
            <a:off x="1009036" y="2621542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42">
            <a:extLst>
              <a:ext uri="{FF2B5EF4-FFF2-40B4-BE49-F238E27FC236}">
                <a16:creationId xmlns:a16="http://schemas.microsoft.com/office/drawing/2014/main" xmlns="" id="{BFDDA30C-08CE-4840-A679-8AAED0DF8F0B}"/>
              </a:ext>
            </a:extLst>
          </p:cNvPr>
          <p:cNvCxnSpPr/>
          <p:nvPr/>
        </p:nvCxnSpPr>
        <p:spPr>
          <a:xfrm>
            <a:off x="1009035" y="4152774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21">
            <a:extLst>
              <a:ext uri="{FF2B5EF4-FFF2-40B4-BE49-F238E27FC236}">
                <a16:creationId xmlns:a16="http://schemas.microsoft.com/office/drawing/2014/main" xmlns="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63" grpId="0" animBg="1"/>
      <p:bldP spid="67" grpId="0" animBg="1"/>
      <p:bldP spid="74" grpId="0" animBg="1"/>
      <p:bldP spid="75" grpId="0" animBg="1"/>
      <p:bldP spid="76" grpId="0" animBg="1"/>
      <p:bldP spid="77" grpId="0"/>
      <p:bldP spid="78" grpId="0"/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76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0" name="图片 21">
            <a:extLst>
              <a:ext uri="{FF2B5EF4-FFF2-40B4-BE49-F238E27FC236}">
                <a16:creationId xmlns:a16="http://schemas.microsoft.com/office/drawing/2014/main" xmlns="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668136" y="1984149"/>
            <a:ext cx="5791200" cy="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8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015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349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83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17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5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736" y="15327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182736" y="15253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35100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25736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00042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163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32630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  <a:blipFill rotWithShape="1">
                <a:blip r:embed="rId8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695413" y="154056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38542" y="215754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17941" y="215754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5121" y="215754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blipFill rotWithShape="1">
                <a:blip r:embed="rId10"/>
                <a:stretch>
                  <a:fillRect l="-10127" b="-19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blipFill rotWithShape="1">
                <a:blip r:embed="rId1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blipFill rotWithShape="1">
                <a:blip r:embed="rId12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2668136" y="3582400"/>
            <a:ext cx="6172200" cy="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6813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3936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23660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97544" y="35143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53797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15380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5736" y="3136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62226" y="31267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65852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01426" y="3514364"/>
            <a:ext cx="2351" cy="144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95495" y="350581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11736" y="349874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531222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474519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  <a:blipFill rotWithShape="1">
                <a:blip r:embed="rId16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/>
              <p:cNvSpPr/>
              <p:nvPr/>
            </p:nvSpPr>
            <p:spPr>
              <a:xfrm>
                <a:off x="8441657" y="3706673"/>
                <a:ext cx="35939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657" y="3706673"/>
                <a:ext cx="359393" cy="55496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5859134" y="38195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19325" y="384556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13394" y="382736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blipFill rotWithShape="1">
                <a:blip r:embed="rId19"/>
                <a:stretch>
                  <a:fillRect l="-10256" b="-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blipFill rotWithShape="1">
                <a:blip r:embed="rId20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blipFill rotWithShape="1">
                <a:blip r:embed="rId2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" y="21073"/>
            <a:ext cx="922304" cy="922304"/>
          </a:xfrm>
          <a:prstGeom prst="rect">
            <a:avLst/>
          </a:prstGeom>
        </p:spPr>
      </p:pic>
      <p:sp>
        <p:nvSpPr>
          <p:cNvPr id="60" name="Google Shape;2375;p42"/>
          <p:cNvSpPr txBox="1">
            <a:spLocks/>
          </p:cNvSpPr>
          <p:nvPr/>
        </p:nvSpPr>
        <p:spPr>
          <a:xfrm>
            <a:off x="840225" y="695796"/>
            <a:ext cx="1095780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2800" u="sng" dirty="0" err="1">
                <a:solidFill>
                  <a:srgbClr val="B50B7C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xmlns="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3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464882"/>
            <a:ext cx="702895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719453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502722" y="2822136"/>
            <a:ext cx="3000733" cy="3000733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  <a:solidFill>
            <a:scrgbClr r="0" g="0" b="0">
              <a:alpha val="86000"/>
            </a:scrgbClr>
          </a:solidFill>
          <a:ln>
            <a:noFill/>
          </a:ln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060962" y="5673515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phương án trên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8" name="ĐC SHARE MIỄN PHÍ BỞI NK POWERSKILLS"/>
          <p:cNvSpPr/>
          <p:nvPr/>
        </p:nvSpPr>
        <p:spPr>
          <a:xfrm>
            <a:off x="6060962" y="4590602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B.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39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08" grpId="0" animBg="1"/>
      <p:bldP spid="108" grpId="1" animBg="1"/>
      <p:bldP spid="117" grpId="0" animBg="1"/>
      <p:bldP spid="1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239533" y="2826086"/>
            <a:ext cx="3561237" cy="3561237"/>
            <a:chOff x="4475181" y="3174988"/>
            <a:chExt cx="3241638" cy="3241638"/>
          </a:xfrm>
        </p:grpSpPr>
        <p:sp>
          <p:nvSpPr>
            <p:cNvPr id="37" name="Oval 36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965831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B.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blipFill rotWithShape="1">
                <a:blip r:embed="rId13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C.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blipFill rotWithShape="1">
                <a:blip r:embed="rId1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/>
          <p:cNvSpPr/>
          <p:nvPr/>
        </p:nvSpPr>
        <p:spPr>
          <a:xfrm>
            <a:off x="6417252" y="5546561"/>
            <a:ext cx="4683803" cy="729627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D.4+2/9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A. 4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blipFill rotWithShape="1">
                <a:blip r:embed="rId15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414772" y="1346508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24881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710911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38308" y="4607069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609756" y="567351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7391" y="5452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4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blipFill rotWithShape="1">
                <a:blip r:embed="rId15"/>
                <a:stretch>
                  <a:fillRect l="-3926" b="-118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808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xmlns="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2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88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11353800" y="6391434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4705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83205" y="20731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798736" y="2818729"/>
            <a:ext cx="42274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Tạm</a:t>
            </a:r>
            <a:r>
              <a:rPr lang="en-US" altLang="zh-CN" sz="88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biệt</a:t>
            </a:r>
            <a:endParaRPr lang="zh-CN" altLang="en-US" sz="88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40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  <a:blipFill rotWithShape="1"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xmlns="" id="{4F438CF3-0FB1-4A39-9E0F-CB9E32659DC5}"/>
              </a:ext>
            </a:extLst>
          </p:cNvPr>
          <p:cNvSpPr txBox="1"/>
          <p:nvPr/>
        </p:nvSpPr>
        <p:spPr>
          <a:xfrm>
            <a:off x="5137519" y="2582759"/>
            <a:ext cx="1824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Toán</a:t>
            </a:r>
            <a:endParaRPr lang="zh-CN" altLang="en-US" sz="6000" b="1" dirty="0">
              <a:ln w="57150">
                <a:noFill/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722594" y="3664944"/>
            <a:ext cx="44037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115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115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05845" y="425100"/>
            <a:ext cx="5580311" cy="2667759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1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995" y="2000557"/>
            <a:ext cx="2182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Nhận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về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915" y="1675256"/>
            <a:ext cx="2182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đọc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56" y="1513885"/>
            <a:ext cx="3585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có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phần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nguyên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và</a:t>
            </a: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b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</a:b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phần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thập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phân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xmlns="" id="{A389980C-98D4-4820-A5B5-E94E816F8A1B}"/>
              </a:ext>
            </a:extLst>
          </p:cNvPr>
          <p:cNvSpPr txBox="1"/>
          <p:nvPr/>
        </p:nvSpPr>
        <p:spPr>
          <a:xfrm>
            <a:off x="1187117" y="427707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lang="en-US" altLang="zh-CN" sz="48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xmlns="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35460" y="2924113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230784" y="2560745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894115" y="2019024"/>
            <a:ext cx="44037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115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115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026" name="Picture 2" descr="Con không nghe lời, bố mẹ áp dụng ngay 8 cụm từ thần thánh nà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3" b="100000" l="4121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40" y="2588612"/>
            <a:ext cx="4297680" cy="42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83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pic>
        <p:nvPicPr>
          <p:cNvPr id="3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1002947" y="463193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49929" b="50371"/>
          <a:stretch/>
        </p:blipFill>
        <p:spPr bwMode="auto">
          <a:xfrm>
            <a:off x="4622252" y="1920240"/>
            <a:ext cx="763104" cy="7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8750" y="640943"/>
            <a:ext cx="438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1" t="49629" r="27202" b="16007"/>
          <a:stretch/>
        </p:blipFill>
        <p:spPr bwMode="auto">
          <a:xfrm>
            <a:off x="5384739" y="2689448"/>
            <a:ext cx="754380" cy="76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3" t="15265" r="27202" b="50371"/>
          <a:stretch/>
        </p:blipFill>
        <p:spPr bwMode="auto">
          <a:xfrm>
            <a:off x="5373781" y="1920239"/>
            <a:ext cx="768740" cy="76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49629" r="49929" b="16007"/>
          <a:stretch/>
        </p:blipFill>
        <p:spPr bwMode="auto">
          <a:xfrm>
            <a:off x="4622252" y="2689448"/>
            <a:ext cx="763104" cy="7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18789" y="2422338"/>
                <a:ext cx="43800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789" y="2422338"/>
                <a:ext cx="438006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45466" y="2422338"/>
                <a:ext cx="344011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466" y="2422338"/>
                <a:ext cx="344011" cy="1244828"/>
              </a:xfrm>
              <a:prstGeom prst="rect">
                <a:avLst/>
              </a:prstGeom>
              <a:blipFill rotWithShape="1">
                <a:blip r:embed="rId7"/>
                <a:stretch>
                  <a:fillRect r="-89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48020" y="2424662"/>
                <a:ext cx="344011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020" y="2424662"/>
                <a:ext cx="344011" cy="1244828"/>
              </a:xfrm>
              <a:prstGeom prst="rect">
                <a:avLst/>
              </a:prstGeom>
              <a:blipFill rotWithShape="1">
                <a:blip r:embed="rId8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20095" y="2428016"/>
                <a:ext cx="438006" cy="1242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095" y="2428016"/>
                <a:ext cx="438006" cy="12425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6553200" y="2103120"/>
            <a:ext cx="1026160" cy="18186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5265" r="27202" b="15229"/>
          <a:stretch/>
        </p:blipFill>
        <p:spPr bwMode="auto">
          <a:xfrm>
            <a:off x="4567183" y="1911533"/>
            <a:ext cx="1571936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50642" y="3112444"/>
            <a:ext cx="106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=</a:t>
            </a:r>
            <a:endParaRPr lang="vi-VN" sz="36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3887" y="638631"/>
            <a:ext cx="438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5265" r="50610" b="50085"/>
          <a:stretch/>
        </p:blipFill>
        <p:spPr bwMode="auto">
          <a:xfrm>
            <a:off x="3861326" y="2636806"/>
            <a:ext cx="785968" cy="77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5265" r="27202" b="15229"/>
          <a:stretch/>
        </p:blipFill>
        <p:spPr bwMode="auto">
          <a:xfrm>
            <a:off x="10387371" y="-139285"/>
            <a:ext cx="1571936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5265" r="27202" b="15229"/>
          <a:stretch/>
        </p:blipFill>
        <p:spPr bwMode="auto">
          <a:xfrm>
            <a:off x="10178650" y="2574209"/>
            <a:ext cx="1571936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10277" y="3575230"/>
                <a:ext cx="438006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5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5400" b="0" i="1" smtClean="0"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4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277" y="3575230"/>
                <a:ext cx="438006" cy="1665008"/>
              </a:xfrm>
              <a:prstGeom prst="rect">
                <a:avLst/>
              </a:prstGeom>
              <a:blipFill rotWithShape="1">
                <a:blip r:embed="rId10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11200" y="2422338"/>
            <a:ext cx="4836160" cy="19853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711200" y="319448"/>
            <a:ext cx="2331720" cy="1875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TextBox 25"/>
          <p:cNvSpPr txBox="1"/>
          <p:nvPr/>
        </p:nvSpPr>
        <p:spPr>
          <a:xfrm>
            <a:off x="8442960" y="3927940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0882" y="63863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 smtClean="0">
                <a:latin typeface="+mj-lt"/>
              </a:rPr>
              <a:t>1</a:t>
            </a:r>
            <a:endParaRPr lang="vi-VN" sz="72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5440" y="2996267"/>
            <a:ext cx="320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 số lớn hơn mẫu số</a:t>
            </a: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Mũi Tên Màu Đỏ Hướng Lên Biểu - Miễn Phí vector hình ảnh trên Pixab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6157">
            <a:off x="162005" y="1853634"/>
            <a:ext cx="1443152" cy="14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5265" r="50610" b="50085"/>
          <a:stretch/>
        </p:blipFill>
        <p:spPr bwMode="auto">
          <a:xfrm>
            <a:off x="3871486" y="2626646"/>
            <a:ext cx="785968" cy="77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79765" y="443656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765" y="443656"/>
                <a:ext cx="697627" cy="14752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" name="TextBox 3071"/>
          <p:cNvSpPr txBox="1"/>
          <p:nvPr/>
        </p:nvSpPr>
        <p:spPr>
          <a:xfrm>
            <a:off x="1415292" y="636519"/>
            <a:ext cx="637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979765" y="443656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765" y="443656"/>
                <a:ext cx="697627" cy="14752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5" name="Oval 3074"/>
          <p:cNvSpPr/>
          <p:nvPr/>
        </p:nvSpPr>
        <p:spPr>
          <a:xfrm>
            <a:off x="6102911" y="1767099"/>
            <a:ext cx="1900306" cy="1985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7" name="Picture 2" descr="Mũi Tên Màu Đỏ Hướng Lên Biểu - Miễn Phí vector hình ảnh trên Pixaba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4307">
            <a:off x="8223764" y="1789326"/>
            <a:ext cx="1135817" cy="11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9569389" y="2356446"/>
            <a:ext cx="1972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44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44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70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12344 0.00023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29166 0.10347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31158 0.05602 " pathEditMode="relative" rAng="0" ptsTypes="AA">
                                      <p:cBhvr>
                                        <p:cTn id="10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7 L 0.25163 0.3129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8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63 0.31296 L 0.00716 0.31064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3" y="-11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38841 0.00394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07 L 0.62578 0.44769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38 0.00393 L 0.01419 0.01781 " pathEditMode="relative" rAng="0" ptsTypes="AA">
                                      <p:cBhvr>
                                        <p:cTn id="18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4.16667E-7 -0.2537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092 L 0.41094 0.22315 " pathEditMode="relative" rAng="0" ptsTypes="AA">
                                      <p:cBhvr>
                                        <p:cTn id="208" dur="10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1041 L 0.16684 0.22988 " pathEditMode="relative" rAng="0" ptsTypes="AA">
                                      <p:cBhvr>
                                        <p:cTn id="2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2" y="10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9" grpId="2"/>
      <p:bldP spid="10" grpId="0"/>
      <p:bldP spid="10" grpId="1"/>
      <p:bldP spid="10" grpId="2"/>
      <p:bldP spid="12" grpId="0"/>
      <p:bldP spid="12" grpId="1"/>
      <p:bldP spid="12" grpId="2"/>
      <p:bldP spid="13" grpId="0"/>
      <p:bldP spid="13" grpId="2"/>
      <p:bldP spid="13" grpId="3"/>
      <p:bldP spid="13" grpId="4"/>
      <p:bldP spid="11" grpId="0" animBg="1"/>
      <p:bldP spid="11" grpId="1" animBg="1"/>
      <p:bldP spid="11" grpId="2" animBg="1"/>
      <p:bldP spid="14" grpId="0"/>
      <p:bldP spid="14" grpId="1"/>
      <p:bldP spid="18" grpId="0"/>
      <p:bldP spid="18" grpId="1"/>
      <p:bldP spid="18" grpId="2"/>
      <p:bldP spid="18" grpId="3"/>
      <p:bldP spid="22" grpId="0"/>
      <p:bldP spid="22" grpId="1"/>
      <p:bldP spid="22" grpId="2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7" grpId="2"/>
      <p:bldP spid="28" grpId="0"/>
      <p:bldP spid="28" grpId="1"/>
      <p:bldP spid="30" grpId="0"/>
      <p:bldP spid="30" grpId="1"/>
      <p:bldP spid="3072" grpId="0"/>
      <p:bldP spid="3072" grpId="1"/>
      <p:bldP spid="34" grpId="0"/>
      <p:bldP spid="34" grpId="1"/>
      <p:bldP spid="3075" grpId="0" animBg="1"/>
      <p:bldP spid="3075" grpId="1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973336" y="269737"/>
            <a:ext cx="4614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66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66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6160" y="1635760"/>
            <a:ext cx="751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8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94480" y="1422400"/>
                <a:ext cx="824265" cy="1820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6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480" y="1422400"/>
                <a:ext cx="824265" cy="18209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027663" y="2228743"/>
            <a:ext cx="1440355" cy="1583549"/>
            <a:chOff x="2027663" y="2228743"/>
            <a:chExt cx="1440355" cy="1583549"/>
          </a:xfrm>
        </p:grpSpPr>
        <p:sp>
          <p:nvSpPr>
            <p:cNvPr id="8" name="Curved Up Arrow 7"/>
            <p:cNvSpPr/>
            <p:nvPr/>
          </p:nvSpPr>
          <p:spPr>
            <a:xfrm rot="17640534" flipV="1">
              <a:off x="2458797" y="2658183"/>
              <a:ext cx="1208007" cy="349127"/>
            </a:xfrm>
            <a:prstGeom prst="curvedUpArrow">
              <a:avLst>
                <a:gd name="adj1" fmla="val 0"/>
                <a:gd name="adj2" fmla="val 35327"/>
                <a:gd name="adj3" fmla="val 336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7663" y="3442960"/>
              <a:ext cx="1440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55205" y="2214778"/>
            <a:ext cx="1511915" cy="1599914"/>
            <a:chOff x="4655205" y="2214778"/>
            <a:chExt cx="1511915" cy="1599914"/>
          </a:xfrm>
        </p:grpSpPr>
        <p:sp>
          <p:nvSpPr>
            <p:cNvPr id="5" name="Curved Up Arrow 4"/>
            <p:cNvSpPr/>
            <p:nvPr/>
          </p:nvSpPr>
          <p:spPr>
            <a:xfrm rot="14943269">
              <a:off x="4825225" y="2671320"/>
              <a:ext cx="1214441" cy="301358"/>
            </a:xfrm>
            <a:prstGeom prst="curvedUpArrow">
              <a:avLst>
                <a:gd name="adj1" fmla="val 0"/>
                <a:gd name="adj2" fmla="val 35327"/>
                <a:gd name="adj3" fmla="val 336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5205" y="3445360"/>
              <a:ext cx="1511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69405" y="1944132"/>
            <a:ext cx="777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+mj-lt"/>
              </a:rPr>
              <a:t>+</a:t>
            </a:r>
            <a:endParaRPr lang="vi-VN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69200" y="1412240"/>
                <a:ext cx="1229360" cy="1839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vi-VN" sz="6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200" y="1412240"/>
                <a:ext cx="1229360" cy="183973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429652" y="4114800"/>
            <a:ext cx="6730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+mj-lt"/>
              </a:rPr>
              <a:t>Cách viết khác của </a:t>
            </a:r>
            <a:r>
              <a:rPr lang="vi-VN" sz="2400" dirty="0" smtClean="0">
                <a:solidFill>
                  <a:srgbClr val="C00000"/>
                </a:solidFill>
                <a:latin typeface="+mj-lt"/>
              </a:rPr>
              <a:t>phân số </a:t>
            </a:r>
            <a:r>
              <a:rPr lang="vi-VN" sz="2400" dirty="0" smtClean="0">
                <a:latin typeface="+mj-lt"/>
              </a:rPr>
              <a:t>có tử số lớn hơn mẫu số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3862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06003 -0.0004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51 0.0002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03 -0.00046 L -0.00039 -1.48148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1 0.00023 L -0.00013 0.0004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2" grpId="2"/>
      <p:bldP spid="4" grpId="0"/>
      <p:bldP spid="4" grpId="1"/>
      <p:bldP spid="4" grpId="2"/>
      <p:bldP spid="11" grpId="0"/>
      <p:bldP spid="11" grpId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  <p:tag name="INKNOELEADERBOARD" val="-19881699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887</TotalTime>
  <Words>637</Words>
  <Application>Microsoft Office PowerPoint</Application>
  <PresentationFormat>Custom</PresentationFormat>
  <Paragraphs>128</Paragraphs>
  <Slides>20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GIANG</cp:lastModifiedBy>
  <cp:revision>110</cp:revision>
  <dcterms:created xsi:type="dcterms:W3CDTF">2017-09-15T01:01:39Z</dcterms:created>
  <dcterms:modified xsi:type="dcterms:W3CDTF">2021-09-24T17:35:59Z</dcterms:modified>
  <cp:category>9Slide.vn</cp:category>
</cp:coreProperties>
</file>